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77" r:id="rId3"/>
    <p:sldId id="278" r:id="rId4"/>
    <p:sldId id="331" r:id="rId5"/>
    <p:sldId id="283" r:id="rId6"/>
    <p:sldId id="271" r:id="rId7"/>
    <p:sldId id="289" r:id="rId8"/>
    <p:sldId id="291" r:id="rId9"/>
    <p:sldId id="297" r:id="rId10"/>
    <p:sldId id="304" r:id="rId11"/>
    <p:sldId id="295" r:id="rId12"/>
    <p:sldId id="334" r:id="rId13"/>
    <p:sldId id="332" r:id="rId14"/>
    <p:sldId id="32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4401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Муниципальное  автономное дошкольное образовательное  учреждение «детский сад № 373 «Скворушка»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г. </a:t>
            </a:r>
            <a:r>
              <a:rPr lang="ru-RU" sz="1600" b="1" dirty="0" smtClean="0">
                <a:solidFill>
                  <a:srgbClr val="002060"/>
                </a:solidFill>
              </a:rPr>
              <a:t>Новосибирск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2019г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u="sng" dirty="0"/>
              <a:t/>
            </a:r>
            <a:br>
              <a:rPr lang="ru-RU" sz="1400" u="sng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2276872"/>
            <a:ext cx="7776864" cy="388843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</a:rPr>
              <a:t>Музыкальное дидактическое пособие  «Угадай и спой песню»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</a:t>
            </a: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3400" b="1" u="sng" dirty="0" smtClean="0">
                <a:solidFill>
                  <a:srgbClr val="002060"/>
                </a:solidFill>
              </a:rPr>
              <a:t>Подготовили: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Красотина </a:t>
            </a:r>
            <a:r>
              <a:rPr lang="ru-RU" sz="3400" b="1" dirty="0">
                <a:solidFill>
                  <a:srgbClr val="002060"/>
                </a:solidFill>
              </a:rPr>
              <a:t>Т</a:t>
            </a:r>
            <a:r>
              <a:rPr lang="ru-RU" sz="3400" b="1" dirty="0" smtClean="0">
                <a:solidFill>
                  <a:srgbClr val="002060"/>
                </a:solidFill>
              </a:rPr>
              <a:t>атьяна Анатольевна,</a:t>
            </a:r>
          </a:p>
          <a:p>
            <a:pPr algn="r">
              <a:buNone/>
            </a:pPr>
            <a:r>
              <a:rPr lang="ru-RU" sz="3400" b="1" dirty="0" err="1" smtClean="0">
                <a:solidFill>
                  <a:srgbClr val="002060"/>
                </a:solidFill>
              </a:rPr>
              <a:t>Антохина</a:t>
            </a:r>
            <a:r>
              <a:rPr lang="ru-RU" sz="3400" b="1" dirty="0" smtClean="0">
                <a:solidFill>
                  <a:srgbClr val="002060"/>
                </a:solidFill>
              </a:rPr>
              <a:t> Татьяна Николаевна.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Воспитатели подготовительной группы 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                     «Вишенка» </a:t>
            </a:r>
          </a:p>
          <a:p>
            <a:pPr algn="ctr">
              <a:buNone/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14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Общее фото с готовой игрой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8985"/>
            <a:ext cx="7244280" cy="54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Игра с детьми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2" y="1240477"/>
            <a:ext cx="3394720" cy="2546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49047"/>
            <a:ext cx="3371867" cy="252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22654"/>
            <a:ext cx="74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Игра с детьми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7734"/>
            <a:ext cx="3475989" cy="260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4048" y="1165816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83" y="3933056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Пополнение музыкального уголка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8112"/>
            <a:ext cx="726029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4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696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894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7388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40"/>
            <a:ext cx="807524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разработки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«Поле чудес» дает возможность не только обучать дошкольников, но и организовывать взаимодействие детей между собой, со взрослыми людьми (в данном случае с педагогом),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 образом формируя навыки сотрудничества. Кроме того, совместная игровая деятельность стимулирует развитие организованности и ответственности каждого ребенка. В игре закрепляется умение соблюдать правила.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/>
              <a:t>О</a:t>
            </a:r>
            <a:r>
              <a:rPr lang="ru-RU" sz="2000" dirty="0" smtClean="0"/>
              <a:t>пределять </a:t>
            </a:r>
            <a:r>
              <a:rPr lang="ru-RU" sz="2000" dirty="0"/>
              <a:t>характер музыки, развивать дикцию при пении, чистое интонирование, развивать эмоциональную отзывчивость на услышанную песню, познакомить детей с произведениями композитора В. Я. </a:t>
            </a:r>
            <a:r>
              <a:rPr lang="ru-RU" sz="2000" dirty="0" err="1"/>
              <a:t>Шаинского</a:t>
            </a:r>
            <a:r>
              <a:rPr lang="ru-RU" sz="2000" dirty="0"/>
              <a:t> и детскими поэтами-песенниками.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игровая ситуация создает у детей стремление выполнять задание быстрее и качественнее соперника, реализовать свои знания. Она носит творческий, активный характер деятельности.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655272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Цель</a:t>
            </a:r>
            <a:r>
              <a:rPr lang="ru-RU" sz="2000" dirty="0" smtClean="0"/>
              <a:t>:</a:t>
            </a:r>
            <a:r>
              <a:rPr lang="ru-RU" sz="2000" dirty="0"/>
              <a:t> </a:t>
            </a:r>
            <a:r>
              <a:rPr lang="ru-RU" sz="2000" dirty="0" smtClean="0"/>
              <a:t>развивать </a:t>
            </a:r>
            <a:r>
              <a:rPr lang="ru-RU" sz="2000" dirty="0"/>
              <a:t>зрительную память, расширять музыкальный кругозор, пополнять словарный запас ребёнка музыкальными терминами, учить детей четко выражать свои мысли.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</a:t>
            </a:r>
            <a:r>
              <a:rPr lang="ru-RU" sz="3100" dirty="0" smtClean="0"/>
              <a:t>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</a:t>
            </a:r>
            <a:r>
              <a:rPr lang="ru-RU" sz="2000" dirty="0" smtClean="0"/>
              <a:t>- способствовать повышению познавательной активности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внимание, память. мышление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обогащать словарный запас </a:t>
            </a:r>
            <a:r>
              <a:rPr lang="ru-RU" sz="2000" dirty="0" smtClean="0"/>
              <a:t>детей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000" dirty="0" smtClean="0"/>
              <a:t>- знакомство с творчеством детского композитора </a:t>
            </a:r>
            <a:r>
              <a:rPr lang="ru-RU" sz="2000" dirty="0" err="1" smtClean="0"/>
              <a:t>В.Шаинского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закрепить знание детских песен; название героев из мультфильмов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воспитывать умение работать дружно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развивать у детей такие качества, как взаимовыручка, товарищество, дружелюбие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- создать эмоционально-положительный настрой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65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738856"/>
          </a:xfrm>
        </p:spPr>
        <p:txBody>
          <a:bodyPr>
            <a:normAutofit/>
          </a:bodyPr>
          <a:lstStyle/>
          <a:p>
            <a:r>
              <a:rPr lang="ru-RU" sz="2800" dirty="0"/>
              <a:t>Игрокам раздаются карточки-подсказки с изображением фрагмента детского мультфильма. </a:t>
            </a:r>
            <a:r>
              <a:rPr lang="ru-RU" sz="2800" dirty="0" smtClean="0"/>
              <a:t> </a:t>
            </a:r>
            <a:r>
              <a:rPr lang="ru-RU" sz="2800" dirty="0"/>
              <a:t>Игрокам предлагается вспомнить и назвать из какого мультфильма эта </a:t>
            </a:r>
            <a:r>
              <a:rPr lang="ru-RU" sz="2800" dirty="0" smtClean="0"/>
              <a:t>песня и спеть ее. </a:t>
            </a:r>
            <a:r>
              <a:rPr lang="ru-RU" sz="2800" dirty="0"/>
              <a:t>Если игрок затрудняется ответить, можно предложить рассказать о чём этот </a:t>
            </a:r>
            <a:r>
              <a:rPr lang="ru-RU" sz="2800" dirty="0" smtClean="0"/>
              <a:t>мультфильм</a:t>
            </a:r>
            <a:r>
              <a:rPr lang="ru-RU" sz="2800" dirty="0" smtClean="0"/>
              <a:t>, назвать его главных героев.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40"/>
            <a:ext cx="807524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 игры</a:t>
            </a:r>
          </a:p>
        </p:txBody>
      </p:sp>
    </p:spTree>
    <p:extLst>
      <p:ext uri="{BB962C8B-B14F-4D97-AF65-F5344CB8AC3E}">
        <p14:creationId xmlns:p14="http://schemas.microsoft.com/office/powerpoint/2010/main" val="19841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5615"/>
            <a:ext cx="9144000" cy="604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овместная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воспитателем в группе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свободная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деятельность в группе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совместная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к игре: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поле-барабан с вращающейся стрелкой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южетные картинки с героями из мультфильмов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Выжигание секторов на барабане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февраль 2019\DSC05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16255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враль 2019\DSC05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5232" cy="24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евраль 2019\DSC05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3784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2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5656"/>
            <a:ext cx="747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Покраска игрового поля и покрытие лаком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февраль 2019\DSC0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2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Изготовление карточек-заданий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467877" cy="2600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Оформление игрового поля цифрами и знаками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январь 2019\февраль 2019\Новая папка\DSC0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2" y="1455747"/>
            <a:ext cx="3569398" cy="24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январь 2019\февраль 2019\Новая папка\DSC0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75" y="1455747"/>
            <a:ext cx="3677464" cy="24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январь 2019\февраль 2019\Новая папка\DSC05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21" y="4149080"/>
            <a:ext cx="4067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573</TotalTime>
  <Words>315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 Муниципальное  автономное дошкольное образовательное  учреждение «детский сад № 373 «Скворушка»  г. Новосибирск 2019г   </vt:lpstr>
      <vt:lpstr> </vt:lpstr>
      <vt:lpstr> Цель: развивать зрительную память, расширять музыкальный кругозор, пополнять словарный запас ребёнка музыкальными терминами, учить детей четко выражать свои мысли.     Задачи:    - способствовать повышению познавательной активности   - развивать внимание, память. мышление   - обогащать словарный запас детей   - знакомство с творчеством детского композитора В.Шаинского   - закрепить знание детских песен; название героев из мультфильмов   - воспитывать умение работать дружно   - развивать у детей такие качества, как взаимовыручка, товарищество, дружелюбие   - создать эмоционально-положительный настрой    </vt:lpstr>
      <vt:lpstr>Игрокам раздаются карточки-подсказки с изображением фрагмента детского мультфильма.  Игрокам предлагается вспомнить и назвать из какого мультфильма эта песня и спеть ее. Если игрок затрудняется ответить, можно предложить рассказать о чём этот мультфильм, назвать его главных героев. </vt:lpstr>
      <vt:lpstr>Презентация PowerPoint</vt:lpstr>
      <vt:lpstr>Выжигание секторов на барабане</vt:lpstr>
      <vt:lpstr> Покраска игрового поля и покрытие лаком </vt:lpstr>
      <vt:lpstr> Изготовление карточек-заданий</vt:lpstr>
      <vt:lpstr> Оформление игрового поля цифрами и знаками</vt:lpstr>
      <vt:lpstr>   Общее фото с готовой игрой </vt:lpstr>
      <vt:lpstr>   Игра с детьми </vt:lpstr>
      <vt:lpstr>   Игра с детьми </vt:lpstr>
      <vt:lpstr>Пополнение музыкального уголка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Марк Свежинцев</cp:lastModifiedBy>
  <cp:revision>79</cp:revision>
  <dcterms:created xsi:type="dcterms:W3CDTF">2017-05-03T04:56:40Z</dcterms:created>
  <dcterms:modified xsi:type="dcterms:W3CDTF">2019-11-06T06:17:01Z</dcterms:modified>
</cp:coreProperties>
</file>