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6" r:id="rId2"/>
    <p:sldId id="277" r:id="rId3"/>
    <p:sldId id="278" r:id="rId4"/>
    <p:sldId id="283" r:id="rId5"/>
    <p:sldId id="271" r:id="rId6"/>
    <p:sldId id="289" r:id="rId7"/>
    <p:sldId id="291" r:id="rId8"/>
    <p:sldId id="330" r:id="rId9"/>
    <p:sldId id="297" r:id="rId10"/>
    <p:sldId id="304" r:id="rId11"/>
    <p:sldId id="295" r:id="rId12"/>
    <p:sldId id="32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5201" y="188640"/>
            <a:ext cx="6589199" cy="144016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Муниципальное  автономное дошкольное образовательное  учреждение «детский сад № 373 «Скворушка»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г. </a:t>
            </a:r>
            <a:r>
              <a:rPr lang="ru-RU" sz="1600" b="1" dirty="0" smtClean="0">
                <a:solidFill>
                  <a:srgbClr val="002060"/>
                </a:solidFill>
              </a:rPr>
              <a:t>Новосибирск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2019г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u="sng" dirty="0"/>
              <a:t/>
            </a:r>
            <a:br>
              <a:rPr lang="ru-RU" sz="1400" u="sng" dirty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5" y="2276872"/>
            <a:ext cx="7776864" cy="3888432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sz="5800" b="1" dirty="0" smtClean="0">
                <a:solidFill>
                  <a:srgbClr val="002060"/>
                </a:solidFill>
              </a:rPr>
              <a:t>Дидактическое пособие по развитию речи «Поле чудес»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                                               </a:t>
            </a:r>
          </a:p>
          <a:p>
            <a:pPr algn="ctr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                                    </a:t>
            </a:r>
            <a:r>
              <a:rPr lang="ru-RU" sz="3400" b="1" u="sng" dirty="0" smtClean="0">
                <a:solidFill>
                  <a:srgbClr val="002060"/>
                </a:solidFill>
              </a:rPr>
              <a:t>Подготовили: </a:t>
            </a:r>
            <a:endParaRPr lang="ru-RU" sz="34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Красотина </a:t>
            </a:r>
            <a:r>
              <a:rPr lang="ru-RU" sz="3400" b="1" dirty="0">
                <a:solidFill>
                  <a:srgbClr val="002060"/>
                </a:solidFill>
              </a:rPr>
              <a:t>Т</a:t>
            </a:r>
            <a:r>
              <a:rPr lang="ru-RU" sz="3400" b="1" dirty="0" smtClean="0">
                <a:solidFill>
                  <a:srgbClr val="002060"/>
                </a:solidFill>
              </a:rPr>
              <a:t>атьяна Анатольевна,</a:t>
            </a:r>
          </a:p>
          <a:p>
            <a:pPr algn="r">
              <a:buNone/>
            </a:pPr>
            <a:r>
              <a:rPr lang="ru-RU" sz="3400" b="1" dirty="0" err="1" smtClean="0">
                <a:solidFill>
                  <a:srgbClr val="002060"/>
                </a:solidFill>
              </a:rPr>
              <a:t>Антохина</a:t>
            </a:r>
            <a:r>
              <a:rPr lang="ru-RU" sz="3400" b="1" dirty="0" smtClean="0">
                <a:solidFill>
                  <a:srgbClr val="002060"/>
                </a:solidFill>
              </a:rPr>
              <a:t> Татьяна Николаевна.</a:t>
            </a:r>
          </a:p>
          <a:p>
            <a:pPr algn="r"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Воспитатели старшей группы </a:t>
            </a:r>
          </a:p>
          <a:p>
            <a:pPr algn="r"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                                 «Вишенка» </a:t>
            </a:r>
          </a:p>
          <a:p>
            <a:pPr algn="ctr">
              <a:buNone/>
            </a:pP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3142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22654"/>
            <a:ext cx="7470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  Общее фото с готовой игрой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F:\январь 2019\февраль 2019\Новая папка\DSC05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75484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8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22654"/>
            <a:ext cx="7470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  Игра с детьми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F:\январь 2019\февраль 2019\Новая папка\DSC05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419873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январь 2019\февраль 2019\Новая папка\DSC056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44" y="1196751"/>
            <a:ext cx="3814230" cy="256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январь 2019\февраль 2019\Новая папка\DSC056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887122"/>
            <a:ext cx="3419873" cy="27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январь 2019\февраль 2019\Новая папка\DSC056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44" y="3861048"/>
            <a:ext cx="3814230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89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746968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58943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47388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88640"/>
            <a:ext cx="8075240" cy="5941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разработки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«Поле чудес» дает возможность не только обучать дошкольников, но и организовывать взаимодействие детей между собой, со взрослыми людьми (в данном случае с педагогом),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аким образом формируя навыки сотрудничества. Кроме того, совместная игровая деятельность стимулирует развитие организованности и ответственности каждого ребенка. В игре закрепляется умение соблюдать правила.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Данная игровая ситуация создает у детей стремление выполнять задание быстрее и качественнее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соперника, реализовать свои знания.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носит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творческий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активный характер деятельности.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7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9036496" cy="6552728"/>
          </a:xfrm>
        </p:spPr>
        <p:txBody>
          <a:bodyPr>
            <a:normAutofit/>
          </a:bodyPr>
          <a:lstStyle/>
          <a:p>
            <a:r>
              <a:rPr lang="ru-RU" sz="3100" dirty="0" smtClean="0"/>
              <a:t> Цель: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 </a:t>
            </a:r>
            <a:r>
              <a:rPr lang="ru-RU" sz="2000" dirty="0"/>
              <a:t>р</a:t>
            </a:r>
            <a:r>
              <a:rPr lang="ru-RU" sz="2000" dirty="0" smtClean="0"/>
              <a:t>азвитие </a:t>
            </a:r>
            <a:r>
              <a:rPr lang="ru-RU" sz="2000" dirty="0" smtClean="0"/>
              <a:t>связной речи, </a:t>
            </a:r>
            <a:r>
              <a:rPr lang="ru-RU" sz="2000" dirty="0" smtClean="0"/>
              <a:t>закрепление звуков; </a:t>
            </a:r>
            <a:r>
              <a:rPr lang="ru-RU" sz="2000" dirty="0" smtClean="0"/>
              <a:t>навыков сравнения и вычленения лишнего.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 </a:t>
            </a:r>
            <a:r>
              <a:rPr lang="ru-RU" sz="3100" dirty="0" smtClean="0"/>
              <a:t>Задачи: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  </a:t>
            </a:r>
            <a:r>
              <a:rPr lang="ru-RU" sz="2000" dirty="0" smtClean="0"/>
              <a:t>- способствовать повышению познавательной активности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- развивать внимание, память. мышление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- обогащать словарный запас детей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- закрепить знание русских народных сказок; название героев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- воспитывать умение работать дружно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- развивать у детей такие качества, как взаимовыручка, товарищество, дружелюбие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- создать эмоционально-положительный настрой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651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15615"/>
            <a:ext cx="9144000" cy="5714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организации: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Формы организации: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овместная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с воспитателем в группе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свободная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самостоятельная деятельность в группе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совместная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с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родителями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Материал к игре: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поле-барабан с вращающейся стрелкой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онверты с заданиями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оробочка  с призами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3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Выжигание секторов на барабане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февраль 2019\DSC05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16255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евраль 2019\DSC055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245232" cy="243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евраль 2019\DSC055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73784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2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45656"/>
            <a:ext cx="7470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Покраска игрового поля и покрытие лаком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февраль 2019\DSC056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868144" cy="44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2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Изготовление карточек-заданий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февраль 2019\DSC055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278421" cy="24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евраль 2019\DSC05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347864" cy="24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евраль 2019\DSC05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33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Изготовление карточек-заданий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user\Desktop\февраль 2019\DSC05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35524"/>
            <a:ext cx="595266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14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Оформление игрового поля цифрами и знаками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январь 2019\февраль 2019\Новая папка\DSC05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2294"/>
            <a:ext cx="3240360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январь 2019\февраль 2019\Новая папка\DSC05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32294"/>
            <a:ext cx="3312368" cy="218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январь 2019\февраль 2019\Новая папка\DSC056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36939"/>
            <a:ext cx="40679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81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517</TotalTime>
  <Words>213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Times New Roman</vt:lpstr>
      <vt:lpstr>Wingdings 2</vt:lpstr>
      <vt:lpstr>Техническая</vt:lpstr>
      <vt:lpstr> Муниципальное  автономное дошкольное образовательное  учреждение «детский сад № 373 «Скворушка»  г. Новосибирск 2019г   </vt:lpstr>
      <vt:lpstr> </vt:lpstr>
      <vt:lpstr> Цель:   развитие связной речи, закрепление звуков; навыков сравнения и вычленения лишнего.    Задачи:    - способствовать повышению познавательной активности   - развивать внимание, память. мышление   - обогащать словарный запас детей   - закрепить знание русских народных сказок; название героев   - воспитывать умение работать дружно   - развивать у детей такие качества, как взаимовыручка, товарищество, дружелюбие   - создать эмоционально-положительный настрой    </vt:lpstr>
      <vt:lpstr>Презентация PowerPoint</vt:lpstr>
      <vt:lpstr>Выжигание секторов на барабане</vt:lpstr>
      <vt:lpstr> Покраска игрового поля и покрытие лаком </vt:lpstr>
      <vt:lpstr> Изготовление карточек-заданий</vt:lpstr>
      <vt:lpstr> Изготовление карточек-заданий</vt:lpstr>
      <vt:lpstr> Оформление игрового поля цифрами и знаками</vt:lpstr>
      <vt:lpstr>   Общее фото с готовой игрой </vt:lpstr>
      <vt:lpstr>   Игра с детьми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</dc:creator>
  <cp:lastModifiedBy>Марк Свежинцев</cp:lastModifiedBy>
  <cp:revision>68</cp:revision>
  <dcterms:created xsi:type="dcterms:W3CDTF">2017-05-03T04:56:40Z</dcterms:created>
  <dcterms:modified xsi:type="dcterms:W3CDTF">2019-02-26T07:25:42Z</dcterms:modified>
</cp:coreProperties>
</file>